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47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00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31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77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60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1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66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7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62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17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2BC08C-83F0-4AA1-A75C-044FFA86A59E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58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07B85-BC46-4C6C-B9B6-54CB1F0CF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023457"/>
            <a:ext cx="10058400" cy="205169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Cadastro de Senhas </a:t>
            </a:r>
            <a:br>
              <a:rPr lang="pt-BR" sz="5400" b="1" dirty="0">
                <a:solidFill>
                  <a:srgbClr val="000099"/>
                </a:solidFill>
              </a:rPr>
            </a:br>
            <a:br>
              <a:rPr lang="pt-BR" sz="5400" b="1" dirty="0">
                <a:solidFill>
                  <a:srgbClr val="000099"/>
                </a:solidFill>
              </a:rPr>
            </a:br>
            <a:r>
              <a:rPr lang="pt-BR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COMPRASNET CONTRATOS</a:t>
            </a:r>
            <a:endParaRPr lang="pt-BR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D764F1-A0D4-4AF6-B7D4-B9E5B461F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B0604020202020204" pitchFamily="2" charset="-79"/>
              </a:rPr>
              <a:t>Relatórios de produtividade </a:t>
            </a:r>
            <a:r>
              <a:rPr lang="pt-BR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B0604020202020204" pitchFamily="2" charset="-79"/>
              </a:rPr>
              <a:t>seac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B0604020202020204" pitchFamily="2" charset="-79"/>
              </a:rPr>
              <a:t> 2021</a:t>
            </a:r>
          </a:p>
          <a:p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B0604020202020204" pitchFamily="2" charset="-79"/>
              </a:rPr>
              <a:t>Seção de qualificação de fornecedores – SQF/COGEAD</a:t>
            </a:r>
          </a:p>
        </p:txBody>
      </p:sp>
    </p:spTree>
    <p:extLst>
      <p:ext uri="{BB962C8B-B14F-4D97-AF65-F5344CB8AC3E}">
        <p14:creationId xmlns:p14="http://schemas.microsoft.com/office/powerpoint/2010/main" val="147545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396F4-1EFB-416C-AC5C-4EAA5235D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75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3600" b="1" dirty="0"/>
              <a:t>Cadastro de Senhas – </a:t>
            </a:r>
            <a:br>
              <a:rPr lang="pt-BR" sz="3600" b="1" dirty="0"/>
            </a:br>
            <a:r>
              <a:rPr lang="pt-BR" sz="3600" b="1" dirty="0"/>
              <a:t>sistema </a:t>
            </a:r>
            <a:r>
              <a:rPr lang="pt-BR" sz="3600" b="1" dirty="0" err="1"/>
              <a:t>Comprasnet</a:t>
            </a:r>
            <a:r>
              <a:rPr lang="pt-BR" sz="3600" b="1" dirty="0"/>
              <a:t> Contratos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70244C-5197-4C92-8774-6DEFED57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O sistema </a:t>
            </a:r>
            <a:r>
              <a:rPr lang="pt-BR" b="1" dirty="0" err="1"/>
              <a:t>Comprasnet</a:t>
            </a:r>
            <a:r>
              <a:rPr lang="pt-BR" b="1" dirty="0"/>
              <a:t> Contratos </a:t>
            </a:r>
            <a:r>
              <a:rPr lang="pt-BR" dirty="0"/>
              <a:t>entrou no ar em 04/</a:t>
            </a:r>
            <a:r>
              <a:rPr lang="pt-BR" dirty="0" err="1"/>
              <a:t>jan</a:t>
            </a:r>
            <a:r>
              <a:rPr lang="pt-BR" dirty="0"/>
              <a:t>/2021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O acesso ao sistema se dá por login e senha individual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Para ter acesso ao sistema  os usuários devem fazer a solicitação ao cadastrador parcial do órgão, que na Fiocruz, situa-se na Seção de Qualificação de Fornecedores – SQF/COGEAD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A partir de 04/01/2021 todos os procedimentos de fiscalização e gestão de contratos em toda a Administração Pública Federal se dá pelo novo sistema </a:t>
            </a:r>
            <a:r>
              <a:rPr lang="pt-BR" b="1" dirty="0" err="1"/>
              <a:t>Comprasnet</a:t>
            </a:r>
            <a:r>
              <a:rPr lang="pt-BR" b="1" dirty="0"/>
              <a:t> Contratos, </a:t>
            </a:r>
            <a:r>
              <a:rPr lang="pt-BR" dirty="0"/>
              <a:t>inclusive empenhos, pagamentos, etc.</a:t>
            </a:r>
            <a:endParaRPr lang="pt-B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 </a:t>
            </a:r>
            <a:r>
              <a:rPr lang="pt-BR" dirty="0"/>
              <a:t>Essa mudança acarretou necessidade de inúmeros usuários da Fiocruz necessitar de senhas de acesso e elevar a demanda para a Seção responsável, SQF/COGEAD.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 </a:t>
            </a:r>
            <a:r>
              <a:rPr lang="pt-BR" dirty="0"/>
              <a:t>Este relatório traz o volume de solicitações de senhas do dia 05/</a:t>
            </a:r>
            <a:r>
              <a:rPr lang="pt-BR" dirty="0" err="1"/>
              <a:t>jan</a:t>
            </a:r>
            <a:r>
              <a:rPr lang="pt-BR" dirty="0"/>
              <a:t> ao dia </a:t>
            </a:r>
            <a:r>
              <a:rPr lang="pt-BR" dirty="0">
                <a:solidFill>
                  <a:srgbClr val="FF0000"/>
                </a:solidFill>
              </a:rPr>
              <a:t>21/jan.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5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065A860-C51C-46DA-A9F2-52E7F43C3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202" y="1818272"/>
            <a:ext cx="8643181" cy="4480927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C281AAF6-E043-469A-8558-577E9421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75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de senhas solicitadas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Comprasnet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Contratos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D65675E-666A-427C-B64C-C211F2861DC5}"/>
              </a:ext>
            </a:extLst>
          </p:cNvPr>
          <p:cNvSpPr txBox="1"/>
          <p:nvPr/>
        </p:nvSpPr>
        <p:spPr>
          <a:xfrm>
            <a:off x="438539" y="2503136"/>
            <a:ext cx="1623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Total de 196 senhas solicitadas em 12 dias úteis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5C8440-E35B-497B-95DF-F0B4B07901B4}"/>
              </a:ext>
            </a:extLst>
          </p:cNvPr>
          <p:cNvSpPr txBox="1"/>
          <p:nvPr/>
        </p:nvSpPr>
        <p:spPr>
          <a:xfrm>
            <a:off x="441643" y="4325710"/>
            <a:ext cx="1623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Média de 16 solicitações por  dia útil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A059AA-9325-4A45-8BD2-BF24C11C2CBD}"/>
              </a:ext>
            </a:extLst>
          </p:cNvPr>
          <p:cNvSpPr txBox="1"/>
          <p:nvPr/>
        </p:nvSpPr>
        <p:spPr>
          <a:xfrm>
            <a:off x="5756894" y="2393281"/>
            <a:ext cx="473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 Solicitações de Senhas</a:t>
            </a:r>
          </a:p>
        </p:txBody>
      </p:sp>
    </p:spTree>
    <p:extLst>
      <p:ext uri="{BB962C8B-B14F-4D97-AF65-F5344CB8AC3E}">
        <p14:creationId xmlns:p14="http://schemas.microsoft.com/office/powerpoint/2010/main" val="182056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2C7BD85-865F-48F0-BA33-8441D5655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110" y="2212715"/>
            <a:ext cx="9333222" cy="4021829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071C3E66-5AC7-4EDF-88A9-BA6C98EF6115}"/>
              </a:ext>
            </a:extLst>
          </p:cNvPr>
          <p:cNvSpPr txBox="1">
            <a:spLocks/>
          </p:cNvSpPr>
          <p:nvPr/>
        </p:nvSpPr>
        <p:spPr>
          <a:xfrm>
            <a:off x="1097280" y="286604"/>
            <a:ext cx="10058400" cy="1097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de senhas solicitadas por Unidade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Comprasnet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Contratos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A059AA-9325-4A45-8BD2-BF24C11C2CBD}"/>
              </a:ext>
            </a:extLst>
          </p:cNvPr>
          <p:cNvSpPr txBox="1"/>
          <p:nvPr/>
        </p:nvSpPr>
        <p:spPr>
          <a:xfrm>
            <a:off x="473949" y="1739857"/>
            <a:ext cx="473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 Solicitações de Senhas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925F305-B6AA-4CCC-89F7-4A3DA7EA3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35" y="3237791"/>
            <a:ext cx="24669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071C3E66-5AC7-4EDF-88A9-BA6C98EF6115}"/>
              </a:ext>
            </a:extLst>
          </p:cNvPr>
          <p:cNvSpPr txBox="1">
            <a:spLocks/>
          </p:cNvSpPr>
          <p:nvPr/>
        </p:nvSpPr>
        <p:spPr>
          <a:xfrm>
            <a:off x="1097280" y="286604"/>
            <a:ext cx="10058400" cy="1097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Senhas solicitadas por áreas das Unidades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Comprasnet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Contratos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A059AA-9325-4A45-8BD2-BF24C11C2CBD}"/>
              </a:ext>
            </a:extLst>
          </p:cNvPr>
          <p:cNvSpPr txBox="1"/>
          <p:nvPr/>
        </p:nvSpPr>
        <p:spPr>
          <a:xfrm>
            <a:off x="473949" y="1739857"/>
            <a:ext cx="473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 Solicitações de Senhas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09CBAB6-79A1-4F26-971E-9D62B6D05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730" y="1848972"/>
            <a:ext cx="6804623" cy="430244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BF3210E-51DC-4983-930F-3E6921B38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49" y="3327956"/>
            <a:ext cx="3848599" cy="196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05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</TotalTime>
  <Words>229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 Black</vt:lpstr>
      <vt:lpstr>Calibri</vt:lpstr>
      <vt:lpstr>Calibri Light</vt:lpstr>
      <vt:lpstr>Wingdings</vt:lpstr>
      <vt:lpstr>Retrospectiva</vt:lpstr>
      <vt:lpstr>Cadastro de Senhas   Sistema COMPRASNET CONTRATOS</vt:lpstr>
      <vt:lpstr>Cadastro de Senhas –  sistema Comprasnet Contratos</vt:lpstr>
      <vt:lpstr>Volume de senhas solicitadas Sistema Comprasnet Contratos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Cadastro de Senhas   Sistema COMPRASNET CONTRATOS</dc:title>
  <dc:creator>Augusto João Americo de Souza</dc:creator>
  <cp:lastModifiedBy>Augusto João Americo de Souza</cp:lastModifiedBy>
  <cp:revision>13</cp:revision>
  <dcterms:created xsi:type="dcterms:W3CDTF">2021-01-12T13:57:01Z</dcterms:created>
  <dcterms:modified xsi:type="dcterms:W3CDTF">2021-01-22T14:27:37Z</dcterms:modified>
</cp:coreProperties>
</file>